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62" r:id="rId4"/>
    <p:sldId id="299" r:id="rId5"/>
    <p:sldId id="300" r:id="rId6"/>
    <p:sldId id="301" r:id="rId7"/>
    <p:sldId id="302" r:id="rId8"/>
    <p:sldId id="303" r:id="rId9"/>
    <p:sldId id="304" r:id="rId10"/>
    <p:sldId id="30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740F-96FA-4C9E-A19D-4ED906F40E08}" type="datetimeFigureOut">
              <a:rPr lang="en-AU" smtClean="0"/>
              <a:t>28/01/2016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9D852-EBCB-4A38-8AE5-55FBD6687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83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012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4262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2081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4745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528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1048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0026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10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948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6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5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8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One Body, One People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77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05859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we are one body, one people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our journey.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we are one body, one people,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in Christ.</a:t>
            </a:r>
            <a:endParaRPr lang="en-AU" b="1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One Body, One People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36230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05859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we are one body, one people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our journey.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we are one body, one people,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in Christ.</a:t>
            </a:r>
            <a:endParaRPr lang="en-AU" b="1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One Body, One People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06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0599"/>
            <a:ext cx="8534400" cy="231680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as many as the stars.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the children of God’s love.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the tellers of the stor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Though many we are one.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76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5430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we are one body, one people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our journey.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we are one body, one people,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in Christ.</a:t>
            </a:r>
            <a:endParaRPr lang="en-AU" b="1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196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0599"/>
            <a:ext cx="8534400" cy="231680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the keepers of the dream.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hold it deep within our hearts.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the travellers on the journey: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One body, many parts.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97795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5430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we are one body, one people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our journey.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we are one body, one people,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in Christ.</a:t>
            </a:r>
            <a:endParaRPr lang="en-AU" b="1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396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0599"/>
            <a:ext cx="8534400" cy="231680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singers of life’s song.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the bearers of the light.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the living future’s history.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Guide us through the night.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7334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5430"/>
            <a:ext cx="8458200" cy="21471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we are one body, one people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our journey.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we are one body, one people,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in Christ.</a:t>
            </a:r>
            <a:endParaRPr lang="en-AU" b="1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26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0599"/>
            <a:ext cx="8534400" cy="231680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the sand upon the shore.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Part of time’s eternal tide.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Ebbing, flowing, growing, changing.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Through the seasons of our lives.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79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266</Words>
  <Application>Microsoft Office PowerPoint</Application>
  <PresentationFormat>Widescreen</PresentationFormat>
  <Paragraphs>48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9</cp:revision>
  <dcterms:created xsi:type="dcterms:W3CDTF">2016-01-28T04:16:50Z</dcterms:created>
  <dcterms:modified xsi:type="dcterms:W3CDTF">2016-01-28T05:06:50Z</dcterms:modified>
</cp:coreProperties>
</file>